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31" r:id="rId5"/>
  </p:sldMasterIdLst>
  <p:notesMasterIdLst>
    <p:notesMasterId r:id="rId23"/>
  </p:notesMasterIdLst>
  <p:sldIdLst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6EAD0-1243-406F-8C46-931E02801A0A}" v="235" dt="2020-06-03T14:52:16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82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van Schaik - Almasi" userId="adaaca4b-d0ec-4331-a541-de1a1cfc20c3" providerId="ADAL" clId="{6056EAD0-1243-406F-8C46-931E02801A0A}"/>
    <pc:docChg chg="custSel addSld delSld modSld sldOrd">
      <pc:chgData name="Andrea van Schaik - Almasi" userId="adaaca4b-d0ec-4331-a541-de1a1cfc20c3" providerId="ADAL" clId="{6056EAD0-1243-406F-8C46-931E02801A0A}" dt="2020-06-03T14:52:16.755" v="232" actId="6549"/>
      <pc:docMkLst>
        <pc:docMk/>
      </pc:docMkLst>
      <pc:sldChg chg="modSp">
        <pc:chgData name="Andrea van Schaik - Almasi" userId="adaaca4b-d0ec-4331-a541-de1a1cfc20c3" providerId="ADAL" clId="{6056EAD0-1243-406F-8C46-931E02801A0A}" dt="2020-06-03T14:52:16.755" v="232" actId="6549"/>
        <pc:sldMkLst>
          <pc:docMk/>
          <pc:sldMk cId="40858538" sldId="256"/>
        </pc:sldMkLst>
        <pc:spChg chg="mod">
          <ac:chgData name="Andrea van Schaik - Almasi" userId="adaaca4b-d0ec-4331-a541-de1a1cfc20c3" providerId="ADAL" clId="{6056EAD0-1243-406F-8C46-931E02801A0A}" dt="2020-06-03T14:52:16.755" v="232" actId="6549"/>
          <ac:spMkLst>
            <pc:docMk/>
            <pc:sldMk cId="40858538" sldId="256"/>
            <ac:spMk id="3" creationId="{00000000-0000-0000-0000-000000000000}"/>
          </ac:spMkLst>
        </pc:spChg>
      </pc:sldChg>
      <pc:sldChg chg="ord">
        <pc:chgData name="Andrea van Schaik - Almasi" userId="adaaca4b-d0ec-4331-a541-de1a1cfc20c3" providerId="ADAL" clId="{6056EAD0-1243-406F-8C46-931E02801A0A}" dt="2020-06-03T14:47:16.272" v="47"/>
        <pc:sldMkLst>
          <pc:docMk/>
          <pc:sldMk cId="4011201971" sldId="258"/>
        </pc:sldMkLst>
      </pc:sldChg>
      <pc:sldChg chg="modSp">
        <pc:chgData name="Andrea van Schaik - Almasi" userId="adaaca4b-d0ec-4331-a541-de1a1cfc20c3" providerId="ADAL" clId="{6056EAD0-1243-406F-8C46-931E02801A0A}" dt="2020-06-03T14:33:58.600" v="28" actId="5793"/>
        <pc:sldMkLst>
          <pc:docMk/>
          <pc:sldMk cId="1965687204" sldId="261"/>
        </pc:sldMkLst>
        <pc:spChg chg="mod">
          <ac:chgData name="Andrea van Schaik - Almasi" userId="adaaca4b-d0ec-4331-a541-de1a1cfc20c3" providerId="ADAL" clId="{6056EAD0-1243-406F-8C46-931E02801A0A}" dt="2020-06-03T14:33:58.600" v="28" actId="5793"/>
          <ac:spMkLst>
            <pc:docMk/>
            <pc:sldMk cId="1965687204" sldId="261"/>
            <ac:spMk id="7" creationId="{00000000-0000-0000-0000-000000000000}"/>
          </ac:spMkLst>
        </pc:spChg>
      </pc:sldChg>
      <pc:sldChg chg="del">
        <pc:chgData name="Andrea van Schaik - Almasi" userId="adaaca4b-d0ec-4331-a541-de1a1cfc20c3" providerId="ADAL" clId="{6056EAD0-1243-406F-8C46-931E02801A0A}" dt="2020-06-03T14:36:13.440" v="38" actId="2696"/>
        <pc:sldMkLst>
          <pc:docMk/>
          <pc:sldMk cId="1470270318" sldId="266"/>
        </pc:sldMkLst>
      </pc:sldChg>
      <pc:sldChg chg="add">
        <pc:chgData name="Andrea van Schaik - Almasi" userId="adaaca4b-d0ec-4331-a541-de1a1cfc20c3" providerId="ADAL" clId="{6056EAD0-1243-406F-8C46-931E02801A0A}" dt="2020-06-03T14:36:23.756" v="39"/>
        <pc:sldMkLst>
          <pc:docMk/>
          <pc:sldMk cId="3174992951" sldId="266"/>
        </pc:sldMkLst>
      </pc:sldChg>
      <pc:sldChg chg="ord">
        <pc:chgData name="Andrea van Schaik - Almasi" userId="adaaca4b-d0ec-4331-a541-de1a1cfc20c3" providerId="ADAL" clId="{6056EAD0-1243-406F-8C46-931E02801A0A}" dt="2020-06-03T14:45:06.571" v="40"/>
        <pc:sldMkLst>
          <pc:docMk/>
          <pc:sldMk cId="3560229523" sldId="268"/>
        </pc:sldMkLst>
      </pc:sldChg>
      <pc:sldChg chg="delSp modSp add">
        <pc:chgData name="Andrea van Schaik - Almasi" userId="adaaca4b-d0ec-4331-a541-de1a1cfc20c3" providerId="ADAL" clId="{6056EAD0-1243-406F-8C46-931E02801A0A}" dt="2020-06-03T14:50:57.306" v="214" actId="1076"/>
        <pc:sldMkLst>
          <pc:docMk/>
          <pc:sldMk cId="3976187757" sldId="292"/>
        </pc:sldMkLst>
        <pc:spChg chg="del mod">
          <ac:chgData name="Andrea van Schaik - Almasi" userId="adaaca4b-d0ec-4331-a541-de1a1cfc20c3" providerId="ADAL" clId="{6056EAD0-1243-406F-8C46-931E02801A0A}" dt="2020-06-03T14:50:19.276" v="141" actId="478"/>
          <ac:spMkLst>
            <pc:docMk/>
            <pc:sldMk cId="3976187757" sldId="292"/>
            <ac:spMk id="2" creationId="{985189D8-26AD-4919-8839-9ED911A94B7A}"/>
          </ac:spMkLst>
        </pc:spChg>
        <pc:spChg chg="mod">
          <ac:chgData name="Andrea van Schaik - Almasi" userId="adaaca4b-d0ec-4331-a541-de1a1cfc20c3" providerId="ADAL" clId="{6056EAD0-1243-406F-8C46-931E02801A0A}" dt="2020-06-03T14:50:57.306" v="214" actId="1076"/>
          <ac:spMkLst>
            <pc:docMk/>
            <pc:sldMk cId="3976187757" sldId="292"/>
            <ac:spMk id="3" creationId="{3F7A3827-B607-4F8F-A4CF-D2395885828A}"/>
          </ac:spMkLst>
        </pc:spChg>
        <pc:spChg chg="mod">
          <ac:chgData name="Andrea van Schaik - Almasi" userId="adaaca4b-d0ec-4331-a541-de1a1cfc20c3" providerId="ADAL" clId="{6056EAD0-1243-406F-8C46-931E02801A0A}" dt="2020-06-03T14:50:13.275" v="139" actId="1076"/>
          <ac:spMkLst>
            <pc:docMk/>
            <pc:sldMk cId="3976187757" sldId="292"/>
            <ac:spMk id="4" creationId="{45DD9227-1709-4184-8BF0-4F37235582E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DF62A-CFED-43FC-8E18-B907E366E364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AD418-83FA-400B-A4CC-ECFCDFC712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28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23817-953C-4B44-BC9D-D7FCD2032A7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952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21FC1-8418-4938-8FA1-10DC95D75FB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631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5DC5C-7ADB-4DC7-B54E-2C2592C9EFF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856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5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0590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95836-2D46-4431-99AF-E4ACE2AC56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105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" name="Rechthoek 6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9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67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5EBDEAC-7877-4334-A031-D2119C94370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7336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1" y="3427431"/>
            <a:ext cx="10923907" cy="1726479"/>
          </a:xfrm>
        </p:spPr>
        <p:txBody>
          <a:bodyPr lIns="57600" tIns="90000" bIns="90000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1" y="5162420"/>
            <a:ext cx="10923907" cy="664319"/>
          </a:xfrm>
        </p:spPr>
        <p:txBody>
          <a:bodyPr lIns="72000" tIns="9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633413" y="5829386"/>
            <a:ext cx="5138739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2000 w 12192000"/>
              <a:gd name="connsiteY0" fmla="*/ 1 h 3427413"/>
              <a:gd name="connsiteX1" fmla="*/ 5772000 w 12192000"/>
              <a:gd name="connsiteY1" fmla="*/ 1144801 h 3427413"/>
              <a:gd name="connsiteX2" fmla="*/ 6420000 w 12192000"/>
              <a:gd name="connsiteY2" fmla="*/ 1144801 h 3427413"/>
              <a:gd name="connsiteX3" fmla="*/ 64200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2000" y="1"/>
                </a:moveTo>
                <a:lnTo>
                  <a:pt x="5772000" y="1144801"/>
                </a:lnTo>
                <a:lnTo>
                  <a:pt x="6420000" y="1144801"/>
                </a:lnTo>
                <a:lnTo>
                  <a:pt x="64200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48000" anchor="ctr" anchorCtr="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40CE80-C457-4772-88B0-173F20FE84D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44646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Rechthoek 5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8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17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voettekst 18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2BD26A69-6B41-4A02-A6A4-366655F25FA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1994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3" y="1879620"/>
            <a:ext cx="10923588" cy="1547813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633415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atum 1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voettekst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E5A87F55-0433-47DF-9C64-B9B6224AAEF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62925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9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41"/>
            <a:ext cx="5003801" cy="1584325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418728" y="998461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6418728" y="2143694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6418728" y="3288907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418728" y="4434152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6418728" y="5579381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7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1A9BA691-E947-48E9-BA92-AF34A603FC8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5918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18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2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8243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3E74F36-5719-4606-8779-0D95CC9E894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706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20179-A41A-4731-AB9D-E51C1B89858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1308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41"/>
            <a:ext cx="5003801" cy="158432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8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/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2D6C384-E08F-4C41-AD6E-753777DF718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469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1" y="2276475"/>
            <a:ext cx="5226051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B6821-DD4C-4FA0-8483-E0AD89FC53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3688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3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E6481-906D-43BB-BAEA-2689D407E18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61426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F9327-3F5E-4477-B7F1-433A647C155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8294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97840-3F6C-4FEB-822D-3D37D2916F9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6754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31"/>
            <a:ext cx="5003800" cy="2793999"/>
          </a:xfrm>
        </p:spPr>
        <p:txBody>
          <a:bodyPr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3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211467F-71DB-48D5-A7D4-437FCA25FCF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5759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3" y="1052514"/>
            <a:ext cx="10923588" cy="4024800"/>
          </a:xfrm>
        </p:spPr>
        <p:txBody>
          <a:bodyPr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5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83A41C-498A-4034-98C9-3AFA6BC6D24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65656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3" y="1052514"/>
            <a:ext cx="10923588" cy="4024800"/>
          </a:xfrm>
        </p:spPr>
        <p:txBody>
          <a:bodyPr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34"/>
            <a:ext cx="5461000" cy="1144099"/>
          </a:xfrm>
        </p:spPr>
        <p:txBody>
          <a:bodyPr lIns="162000" tIns="9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5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77553-13EC-446C-A1B9-8A7C27ABCAE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7213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6096000" y="-1588"/>
            <a:ext cx="6096000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5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6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61BD6CB3-D379-4089-946D-80982EC178C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76615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E0F6CE6-DECC-479D-8A9D-5F88F25C7F4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051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460BD-E62E-48CA-AB01-E2BB2C3B59E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32713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3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C4C730E4-E7E0-49CD-8C99-C20255D95E2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73063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2" y="2289619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1051220"/>
            <a:ext cx="5004595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E5EBE158-9313-4B26-8291-B1B9D7BE7A4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945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18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2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0E84A56A-071F-449B-86AD-ECFE56DA0D6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0212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5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3" y="1052513"/>
            <a:ext cx="10923588" cy="23749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3" y="3749501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851ACAA-06C6-48BD-A30A-65AA9C0B16F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93718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3430588"/>
            <a:ext cx="12192000" cy="3427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Rechthoek 4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3" y="1052513"/>
            <a:ext cx="10923588" cy="23749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3" y="3749501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C1CA12-55F6-49CD-9629-802466615BA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8357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4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15"/>
            <a:ext cx="5004595" cy="233341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15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8EFB3-0C7F-4E26-B7B3-D2CCBF411A6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4314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4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15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15"/>
            <a:ext cx="5004595" cy="2333413"/>
          </a:xfrm>
        </p:spPr>
        <p:txBody>
          <a:bodyPr anchor="t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7033B89-D4AC-4538-AB80-002BACB04C2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0057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4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3" y="3888015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C5F893-65B9-4BF6-95DA-6385DA5ED48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3317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4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3" y="3888015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B805DF5-9E37-4936-938A-B2064405CBF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5012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2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13" y="1051200"/>
            <a:ext cx="10924383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C450E63-C778-4D15-AD95-1879DC8555D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072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377DA-DD79-4A9F-AD78-809D0826773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34227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2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16" y="1051200"/>
            <a:ext cx="10924383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0224A3C-648D-429C-9674-DE7863570A6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132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20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52239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3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81C8668-E184-4B0F-8145-CB3C911E1D1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7295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3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766CC4B-BDFC-4858-884F-E31015280EF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80992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18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2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06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5E353C14-8F32-42BC-ACF8-79305E3AD89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92454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1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3" y="1875617"/>
            <a:ext cx="10923588" cy="1551796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FF861084-5EB9-4146-8240-566B4456F3E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4415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1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98" y="2286000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7176298" y="3079487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7176298" y="3845506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C4BDEF10-7F9F-4C31-847C-72422C02D70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41191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5773738" y="6540500"/>
            <a:ext cx="647700" cy="3175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3" y="1875632"/>
            <a:ext cx="10923588" cy="1551795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E18CC3-26B5-4814-B550-519EBE10308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266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324CA-D898-4775-AB8E-A40459A4D12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4418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3ADF0-C0F1-4804-B2DB-C2BFCAD6DA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9889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057CE-AA7D-4E95-80D4-395E33E55E6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6421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E38DC-1EF9-451C-9ED5-CADE1C7D7C7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284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C0265-8907-4CF5-BE4D-E3C49D3DF2A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7774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7BF7192-9B7E-4CE6-B8C1-8214F5BFB5D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268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5000" y="1052513"/>
            <a:ext cx="109235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175"/>
            <a:ext cx="10923588" cy="393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028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675"/>
            <a:ext cx="5003800" cy="263525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26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13"/>
            <a:ext cx="5005388" cy="322262"/>
          </a:xfrm>
          <a:prstGeom prst="rect">
            <a:avLst/>
          </a:prstGeom>
        </p:spPr>
        <p:txBody>
          <a:bodyPr vert="horz" wrap="square" lIns="9144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6A6A6"/>
                </a:solidFill>
              </a:defRPr>
            </a:lvl1pPr>
          </a:lstStyle>
          <a:p>
            <a:fld id="{B6D2FAE6-FD04-465F-9A93-511008884FC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609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15913" indent="-31591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3159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150" indent="-31591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31591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76388" indent="-31591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hyperlink" Target="http://www.google.nl/url?sa=i&amp;rct=j&amp;q=patrijs&amp;source=images&amp;cd=&amp;cad=rja&amp;docid=gFvPAMvmHaqYFM&amp;tbnid=WaE1be-szotM6M:&amp;ved=0CAUQjRw&amp;url=http%3A%2F%2Fwww.complete-encyclopedie.nl%2FDieren%2FVogels%2FPatrijs%2F&amp;ei=gdwwUYKMHsWk4AS3l4Aw&amp;bvm=bv.43148975,d.bGE&amp;psig=AFQjCNHt2x-Zzizr9wAwyNgwr3M2gSTm7g&amp;ust=136224306702195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nl/url?sa=i&amp;rct=j&amp;q=geelgors&amp;source=images&amp;cd=&amp;cad=rja&amp;docid=tIEzPGRjfCGe_M&amp;tbnid=1SFUoLZfRJZySM:&amp;ved=0CAUQjRw&amp;url=http%3A%2F%2Fwww.natuurbericht.nl%2F%3Fid%3D10026&amp;ei=Ac8wUaXaEujb4QS7_IHwDw&amp;bvm=bv.43148975,d.bGE&amp;psig=AFQjCNGVD-kCAc0esD6QS-KQSJ2M1McNgw&amp;ust=136223947784625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hyperlink" Target="http://www.google.nl/url?sa=i&amp;rct=j&amp;q=patrijs&amp;source=images&amp;cd=&amp;cad=rja&amp;docid=L-w-_Wjx4-SbBM&amp;tbnid=hVx9e7fCW9MVNM:&amp;ved=0CAUQjRw&amp;url=http%3A%2F%2Fwww.vogeltrekstation.nl%2Fnieuws%2F2013-jaar-van-de-patrijs&amp;ei=y88wUd-4KdKP4gTduIFY&amp;bvm=bv.43148975,d.bGE&amp;psig=AFQjCNGfRhIyURVi3CLAlXxmgV5usDiVAQ&amp;ust=13622396854775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3.jpeg"/><Relationship Id="rId3" Type="http://schemas.openxmlformats.org/officeDocument/2006/relationships/image" Target="../media/image12.jpeg"/><Relationship Id="rId7" Type="http://schemas.openxmlformats.org/officeDocument/2006/relationships/hyperlink" Target="http://www.google.nl/url?sa=i&amp;rct=j&amp;q=geelgors&amp;source=images&amp;cd=&amp;cad=rja&amp;docid=XON9z8fIC8bsIM&amp;tbnid=TFiOBrgWzwa0TM:&amp;ved=0CAUQjRw&amp;url=http%3A%2F%2Fwww.fotoplatforma.pl%2Fnl%2Ffotos%2F4767%2F&amp;ei=hM4wUd_gGYX44QT36ICACA&amp;bvm=bv.43148975,d.bGE&amp;psig=AFQjCNGVD-kCAc0esD6QS-KQSJ2M1McNgw&amp;ust=1362239477846250" TargetMode="External"/><Relationship Id="rId12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hyperlink" Target="http://www.google.nl/url?sa=i&amp;rct=j&amp;q=atalanta&amp;source=images&amp;cd=&amp;cad=rja&amp;docid=3M5T89fk5RO8yM&amp;tbnid=PTu1YygKXUH8EM:&amp;ved=0CAUQjRw&amp;url=http%3A%2F%2Fcommons.wikimedia.org%2Fwiki%2FFile%3AVanessa_atalanta_1_Luc_Viatour.jpg&amp;ei=FMswUfqHHcev4AS85YHgCA&amp;bvm=bv.43148975,d.bGE&amp;psig=AFQjCNF-5q3_-gqPXa1Bq-CGUEMOGUfC2Q&amp;ust=1362238590779464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42.jpeg"/><Relationship Id="rId4" Type="http://schemas.openxmlformats.org/officeDocument/2006/relationships/image" Target="../media/image13.jpeg"/><Relationship Id="rId9" Type="http://schemas.openxmlformats.org/officeDocument/2006/relationships/hyperlink" Target="http://www.google.nl/url?sa=i&amp;rct=j&amp;q=patrijs&amp;source=images&amp;cd=&amp;cad=rja&amp;docid=YY5XJ1FsWEw-iM&amp;tbnid=DnPdhraqmYD93M:&amp;ved=0CAUQjRw&amp;url=http%3A%2F%2Fwww.birdimage.nl%2F2010%2F07%2Fpatrijs-partridge%2F&amp;ei=Vs8wUZGwEYWN4ASev4Fg&amp;bvm=bv.43148975,d.bGE&amp;psig=AFQjCNGfRhIyURVi3CLAlXxmgV5usDiVAQ&amp;ust=136223968547754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bantslandschap.nl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icarisblauwtje&amp;source=images&amp;cd=&amp;cad=rja&amp;docid=dlM5ofjlWnnsbM&amp;tbnid=TP-L_UlOa0fkCM:&amp;ved=0CAUQjRw&amp;url=http%3A%2F%2Fwww.phototime.nl%2Fviewtopic.php%3Ff%3D6%26t%3D10753&amp;ei=ssowUZmADcG04AS-moCYBw&amp;bvm=bv.43148975,d.bGE&amp;psig=AFQjCNEAI7wMdfc48x9SSny09B4U7Pkz7g&amp;ust=1362238509618525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www.google.nl/url?sa=i&amp;rct=j&amp;q=atalanta&amp;source=images&amp;cd=&amp;cad=rja&amp;docid=3M5T89fk5RO8yM&amp;tbnid=PTu1YygKXUH8EM:&amp;ved=0CAUQjRw&amp;url=http%3A%2F%2Fcommons.wikimedia.org%2Fwiki%2FFile%3AVanessa_atalanta_1_Luc_Viatour.jpg&amp;ei=FMswUfqHHcev4AS85YHgCA&amp;bvm=bv.43148975,d.bGE&amp;psig=AFQjCNF-5q3_-gqPXa1Bq-CGUEMOGUfC2Q&amp;ust=1362238590779464" TargetMode="Externa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oranje+zandoogje&amp;source=images&amp;cd=&amp;cad=rja&amp;docid=X-YVaqNf3ik2-M&amp;tbnid=7tqHSd3Izad4_M:&amp;ved=0CAUQjRw&amp;url=http%3A%2F%2Fwww.duikonder.nl%2Findex.php%2F2009%2F05%2Fvlinders%2Foranje-zandoogje_20080711_9623%2F&amp;ei=7McwUZ2iJsrf4QTZjYAo&amp;bvm=bv.43148975,d.bGE&amp;psig=AFQjCNH5mvTOQqZRsFYWLoFJ9lFl-Y0qaw&amp;ust=136223774020979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www.google.nl/url?sa=i&amp;rct=j&amp;q=kleine+vos&amp;source=images&amp;cd=&amp;cad=rja&amp;docid=mufT8mIpK7UBiM&amp;tbnid=Kw53INjMkhwX_M:&amp;ved=0CAUQjRw&amp;url=http%3A%2F%2Fhome.hccnet.nl%2Fc.de.vink%2FVlinders%2FVlinderlijst.htm&amp;ei=gMgwUdW3Aory4QSb74CAAQ&amp;bvm=bv.43148975,d.bGE&amp;psig=AFQjCNGen-KX_MqWZEfS555XteIgYdVqjg&amp;ust=1362237923264936" TargetMode="Externa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geelgors&amp;source=images&amp;cd=&amp;cad=rja&amp;docid=XON9z8fIC8bsIM&amp;tbnid=TFiOBrgWzwa0TM:&amp;ved=0CAUQjRw&amp;url=http%3A%2F%2Fwww.fotoplatforma.pl%2Fnl%2Ffotos%2F4767%2F&amp;ei=hM4wUd_gGYX44QT36ICACA&amp;bvm=bv.43148975,d.bGE&amp;psig=AFQjCNGVD-kCAc0esD6QS-KQSJ2M1McNgw&amp;ust=136223947784625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://www.google.nl/url?sa=i&amp;rct=j&amp;q=patrijs&amp;source=images&amp;cd=&amp;cad=rja&amp;docid=YY5XJ1FsWEw-iM&amp;tbnid=DnPdhraqmYD93M:&amp;ved=0CAUQjRw&amp;url=http%3A%2F%2Fwww.birdimage.nl%2F2010%2F07%2Fpatrijs-partridge%2F&amp;ei=Vs8wUZGwEYWN4ASev4Fg&amp;bvm=bv.43148975,d.bGE&amp;psig=AFQjCNGfRhIyURVi3CLAlXxmgV5usDiVAQ&amp;ust=1362239685477540" TargetMode="Externa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2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4105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4107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8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9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0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1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06" name="Line 9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630363" y="984250"/>
            <a:ext cx="8424862" cy="17287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nl-NL" altLang="nl-NL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nl-NL" altLang="nl-NL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Randen voor een beter milieu en meer (agro)biodiversiteit</a:t>
            </a:r>
          </a:p>
        </p:txBody>
      </p:sp>
      <p:sp>
        <p:nvSpPr>
          <p:cNvPr id="4100" name="Text Box 16"/>
          <p:cNvSpPr txBox="1">
            <a:spLocks noChangeArrowheads="1"/>
          </p:cNvSpPr>
          <p:nvPr/>
        </p:nvSpPr>
        <p:spPr bwMode="auto">
          <a:xfrm>
            <a:off x="6003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  <p:pic>
        <p:nvPicPr>
          <p:cNvPr id="4101" name="Picture 4" descr="BL_CP_kleur_groo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6907" r="5553" b="26036"/>
          <a:stretch>
            <a:fillRect/>
          </a:stretch>
        </p:blipFill>
        <p:spPr bwMode="auto">
          <a:xfrm>
            <a:off x="4511676" y="5661025"/>
            <a:ext cx="266382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716339"/>
            <a:ext cx="2232025" cy="16732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2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716338"/>
            <a:ext cx="2376488" cy="16748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716339"/>
            <a:ext cx="2232025" cy="16732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508500"/>
            <a:ext cx="54721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74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 noChangeArrowheads="1"/>
          </p:cNvSpPr>
          <p:nvPr>
            <p:ph type="title"/>
          </p:nvPr>
        </p:nvSpPr>
        <p:spPr>
          <a:xfrm>
            <a:off x="2351089" y="328613"/>
            <a:ext cx="6446837" cy="546100"/>
          </a:xfrm>
        </p:spPr>
        <p:txBody>
          <a:bodyPr/>
          <a:lstStyle/>
          <a:p>
            <a:r>
              <a:rPr lang="nl-NL" altLang="nl-NL" sz="3200"/>
              <a:t>Landschapstype</a:t>
            </a:r>
          </a:p>
        </p:txBody>
      </p:sp>
      <p:pic>
        <p:nvPicPr>
          <p:cNvPr id="14339" name="Afbeeldi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268414"/>
            <a:ext cx="67230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Afbeeldin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429001"/>
            <a:ext cx="19431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9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15364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15366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8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9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5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363" name="Afbeelding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08050"/>
            <a:ext cx="8459787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1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16390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16392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3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4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5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6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391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387" name="Titel 1"/>
          <p:cNvSpPr>
            <a:spLocks noGrp="1" noChangeArrowheads="1"/>
          </p:cNvSpPr>
          <p:nvPr>
            <p:ph type="title"/>
          </p:nvPr>
        </p:nvSpPr>
        <p:spPr>
          <a:xfrm>
            <a:off x="1847850" y="771525"/>
            <a:ext cx="8229600" cy="1143000"/>
          </a:xfrm>
        </p:spPr>
        <p:txBody>
          <a:bodyPr/>
          <a:lstStyle/>
          <a:p>
            <a:r>
              <a:rPr lang="nl-NL" altLang="nl-NL" sz="3200"/>
              <a:t>Grondgebruik</a:t>
            </a:r>
          </a:p>
        </p:txBody>
      </p:sp>
      <p:sp>
        <p:nvSpPr>
          <p:cNvPr id="16388" name="Tijdelijke aanduiding voor inhoud 2"/>
          <p:cNvSpPr>
            <a:spLocks noGrp="1" noChangeArrowheads="1"/>
          </p:cNvSpPr>
          <p:nvPr>
            <p:ph idx="1"/>
          </p:nvPr>
        </p:nvSpPr>
        <p:spPr>
          <a:xfrm>
            <a:off x="1992314" y="1973264"/>
            <a:ext cx="6446837" cy="2911475"/>
          </a:xfrm>
        </p:spPr>
        <p:txBody>
          <a:bodyPr/>
          <a:lstStyle/>
          <a:p>
            <a:r>
              <a:rPr lang="nl-NL" altLang="nl-NL" sz="2800"/>
              <a:t>Blijvend grasland</a:t>
            </a:r>
          </a:p>
          <a:p>
            <a:r>
              <a:rPr lang="nl-NL" altLang="nl-NL" sz="2800"/>
              <a:t>Tijdelijk grasland en bouwland</a:t>
            </a:r>
          </a:p>
          <a:p>
            <a:r>
              <a:rPr lang="nl-NL" altLang="nl-NL" sz="2800" i="1"/>
              <a:t>Info: Boer en Bunder</a:t>
            </a:r>
          </a:p>
        </p:txBody>
      </p:sp>
      <p:pic>
        <p:nvPicPr>
          <p:cNvPr id="16389" name="Afbeelding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3700"/>
          <a:stretch>
            <a:fillRect/>
          </a:stretch>
        </p:blipFill>
        <p:spPr bwMode="auto">
          <a:xfrm>
            <a:off x="5075238" y="3644900"/>
            <a:ext cx="502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070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1741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17419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0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2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418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411" name="Titel 1"/>
          <p:cNvSpPr>
            <a:spLocks noGrp="1" noChangeArrowheads="1"/>
          </p:cNvSpPr>
          <p:nvPr>
            <p:ph type="title"/>
          </p:nvPr>
        </p:nvSpPr>
        <p:spPr>
          <a:xfrm>
            <a:off x="1847850" y="771525"/>
            <a:ext cx="8229600" cy="1143000"/>
          </a:xfrm>
        </p:spPr>
        <p:txBody>
          <a:bodyPr/>
          <a:lstStyle/>
          <a:p>
            <a:r>
              <a:rPr lang="nl-NL" altLang="nl-NL" sz="3200"/>
              <a:t>Doelsoorten</a:t>
            </a:r>
          </a:p>
        </p:txBody>
      </p:sp>
      <p:sp>
        <p:nvSpPr>
          <p:cNvPr id="17412" name="Tijdelijke aanduiding voor inhoud 2"/>
          <p:cNvSpPr>
            <a:spLocks noGrp="1" noChangeArrowheads="1"/>
          </p:cNvSpPr>
          <p:nvPr>
            <p:ph idx="1"/>
          </p:nvPr>
        </p:nvSpPr>
        <p:spPr>
          <a:xfrm>
            <a:off x="1992314" y="1973264"/>
            <a:ext cx="6446837" cy="2911475"/>
          </a:xfrm>
        </p:spPr>
        <p:txBody>
          <a:bodyPr/>
          <a:lstStyle/>
          <a:p>
            <a:r>
              <a:rPr lang="nl-NL" altLang="nl-NL" sz="2800"/>
              <a:t>Patrijs</a:t>
            </a:r>
          </a:p>
          <a:p>
            <a:r>
              <a:rPr lang="nl-NL" altLang="nl-NL" sz="2800"/>
              <a:t>Kievit</a:t>
            </a:r>
          </a:p>
          <a:p>
            <a:r>
              <a:rPr lang="nl-NL" altLang="nl-NL" sz="2800"/>
              <a:t>Geelgors</a:t>
            </a:r>
          </a:p>
          <a:p>
            <a:r>
              <a:rPr lang="nl-NL" altLang="nl-NL" sz="2800"/>
              <a:t>Gele kwikstaart</a:t>
            </a:r>
          </a:p>
          <a:p>
            <a:r>
              <a:rPr lang="nl-NL" altLang="nl-NL" sz="2800"/>
              <a:t>Wilde bijen</a:t>
            </a:r>
          </a:p>
          <a:p>
            <a:r>
              <a:rPr lang="nl-NL" altLang="nl-NL" sz="2800"/>
              <a:t>Dagvlinders</a:t>
            </a:r>
          </a:p>
        </p:txBody>
      </p:sp>
      <p:pic>
        <p:nvPicPr>
          <p:cNvPr id="17413" name="Picture 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6" y="1700214"/>
            <a:ext cx="2436813" cy="16271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9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429001"/>
            <a:ext cx="2459038" cy="18002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9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700214"/>
            <a:ext cx="2160588" cy="16208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1" descr="G:\Verbreding soorten\Foto's\Foto's tbv evaluatie Beleidsregel\P41718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2"/>
          <a:stretch>
            <a:fillRect/>
          </a:stretch>
        </p:blipFill>
        <p:spPr bwMode="auto">
          <a:xfrm>
            <a:off x="5289550" y="3429001"/>
            <a:ext cx="2197100" cy="180022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6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18436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18438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39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0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1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2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37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8435" name="Afbeeldin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981075"/>
            <a:ext cx="72866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02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19502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19504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5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6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7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8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503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459" name="Titel 1"/>
          <p:cNvSpPr>
            <a:spLocks noGrp="1" noChangeArrowheads="1"/>
          </p:cNvSpPr>
          <p:nvPr>
            <p:ph type="title"/>
          </p:nvPr>
        </p:nvSpPr>
        <p:spPr>
          <a:xfrm>
            <a:off x="2063750" y="908050"/>
            <a:ext cx="8229600" cy="1143000"/>
          </a:xfrm>
        </p:spPr>
        <p:txBody>
          <a:bodyPr/>
          <a:lstStyle/>
          <a:p>
            <a:r>
              <a:rPr lang="nl-NL" altLang="nl-NL" sz="3200"/>
              <a:t>Types en breedtes randen</a:t>
            </a:r>
          </a:p>
        </p:txBody>
      </p:sp>
      <p:graphicFrame>
        <p:nvGraphicFramePr>
          <p:cNvPr id="11" name="Tabel 4"/>
          <p:cNvGraphicFramePr>
            <a:graphicFrameLocks noGrp="1"/>
          </p:cNvGraphicFramePr>
          <p:nvPr>
            <p:ph idx="1"/>
          </p:nvPr>
        </p:nvGraphicFramePr>
        <p:xfrm>
          <a:off x="1898650" y="1916114"/>
          <a:ext cx="7797800" cy="3960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Rand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Minimale breedte (m)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Maximale breedte (m)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645">
                <a:tc>
                  <a:txBody>
                    <a:bodyPr/>
                    <a:lstStyle/>
                    <a:p>
                      <a:r>
                        <a:rPr lang="nl-NL" sz="1400" dirty="0"/>
                        <a:t>Botanische weiderand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3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6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Langs landschapselementen</a:t>
                      </a:r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Botanische hooilandrand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3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6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Wilde bijenrand op grasland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6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12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Gefaseerd beheer</a:t>
                      </a:r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Wintervoedselrand op bouwland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6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12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Wilde bijenrand op bouwland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6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12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Gefaseerd beheer</a:t>
                      </a:r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028">
                <a:tc>
                  <a:txBody>
                    <a:bodyPr/>
                    <a:lstStyle/>
                    <a:p>
                      <a:r>
                        <a:rPr lang="nl-NL" sz="1400" dirty="0"/>
                        <a:t>Patrijzenrand op bouwland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12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12</a:t>
                      </a:r>
                    </a:p>
                  </a:txBody>
                  <a:tcPr marL="68581" marR="68581" marT="34287" marB="34287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Stroken naast elkaar</a:t>
                      </a:r>
                    </a:p>
                  </a:txBody>
                  <a:tcPr marL="68581" marR="68581" marT="34287" marB="342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51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6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hoek 2"/>
          <p:cNvSpPr/>
          <p:nvPr/>
        </p:nvSpPr>
        <p:spPr>
          <a:xfrm>
            <a:off x="6562726" y="2636838"/>
            <a:ext cx="4105275" cy="175736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altLang="nl-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Meer</a:t>
            </a:r>
            <a:r>
              <a:rPr lang="nl-NL" altLang="nl-NL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weten over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altLang="nl-NL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Randen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altLang="nl-NL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  <a:hlinkClick r:id="rId3"/>
              </a:rPr>
              <a:t>cbraat@brabantslandschap.nl</a:t>
            </a:r>
            <a:endParaRPr lang="nl-NL" altLang="nl-NL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altLang="nl-NL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</a:endParaRPr>
          </a:p>
        </p:txBody>
      </p:sp>
      <p:pic>
        <p:nvPicPr>
          <p:cNvPr id="20484" name="Picture 4" descr="BL_CP_kleur_groo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6907" r="5553" b="26036"/>
          <a:stretch>
            <a:fillRect/>
          </a:stretch>
        </p:blipFill>
        <p:spPr bwMode="auto">
          <a:xfrm>
            <a:off x="6167438" y="5013325"/>
            <a:ext cx="42481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113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smtClean="0"/>
              <a:t>Doelen randen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9139"/>
            <a:ext cx="8229600" cy="4137025"/>
          </a:xfrm>
        </p:spPr>
        <p:txBody>
          <a:bodyPr/>
          <a:lstStyle/>
          <a:p>
            <a:pPr eaLnBrk="1" hangingPunct="1"/>
            <a:r>
              <a:rPr lang="nl-NL" altLang="nl-NL" sz="2800"/>
              <a:t>Verbetering waterkwaliteit (buffer)</a:t>
            </a:r>
          </a:p>
          <a:p>
            <a:pPr eaLnBrk="1" hangingPunct="1"/>
            <a:r>
              <a:rPr lang="nl-NL" altLang="nl-NL" sz="2800"/>
              <a:t>Verbetering functionele agrobiodiversiteit (natuurlijke plaagbeheersing)</a:t>
            </a:r>
          </a:p>
          <a:p>
            <a:pPr eaLnBrk="1" hangingPunct="1"/>
            <a:r>
              <a:rPr lang="nl-NL" altLang="nl-NL" sz="2800"/>
              <a:t>Verbetering biodiversiteit</a:t>
            </a:r>
          </a:p>
          <a:p>
            <a:pPr eaLnBrk="1" hangingPunct="1"/>
            <a:endParaRPr lang="nl-NL" altLang="nl-NL" sz="2800"/>
          </a:p>
          <a:p>
            <a:pPr eaLnBrk="1" hangingPunct="1"/>
            <a:r>
              <a:rPr lang="nl-NL" altLang="nl-NL" sz="2800"/>
              <a:t>Bestaat de ideale rand? </a:t>
            </a:r>
            <a:endParaRPr lang="nl-NL" altLang="nl-NL" sz="200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5127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8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0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1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705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sz="3200"/>
              <a:t>Verbeteren waterkwaliteit</a:t>
            </a:r>
          </a:p>
        </p:txBody>
      </p: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6154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6156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8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0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614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9" y="1557339"/>
            <a:ext cx="487362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/>
          <a:stretch>
            <a:fillRect/>
          </a:stretch>
        </p:blipFill>
        <p:spPr bwMode="auto">
          <a:xfrm>
            <a:off x="5641975" y="3001963"/>
            <a:ext cx="478790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Freeform 5"/>
          <p:cNvSpPr>
            <a:spLocks/>
          </p:cNvSpPr>
          <p:nvPr/>
        </p:nvSpPr>
        <p:spPr bwMode="auto">
          <a:xfrm flipV="1">
            <a:off x="6919914" y="5949950"/>
            <a:ext cx="2232025" cy="44450"/>
          </a:xfrm>
          <a:custGeom>
            <a:avLst/>
            <a:gdLst>
              <a:gd name="T0" fmla="*/ 0 w 1915"/>
              <a:gd name="T1" fmla="*/ 2147483646 h 12"/>
              <a:gd name="T2" fmla="*/ 2147483646 w 1915"/>
              <a:gd name="T3" fmla="*/ 0 h 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15" h="12">
                <a:moveTo>
                  <a:pt x="0" y="12"/>
                </a:moveTo>
                <a:lnTo>
                  <a:pt x="1915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7104063" y="5426076"/>
            <a:ext cx="1624012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3-4 meter</a:t>
            </a:r>
          </a:p>
        </p:txBody>
      </p:sp>
      <p:sp>
        <p:nvSpPr>
          <p:cNvPr id="6152" name="Freeform 5"/>
          <p:cNvSpPr>
            <a:spLocks/>
          </p:cNvSpPr>
          <p:nvPr/>
        </p:nvSpPr>
        <p:spPr bwMode="auto">
          <a:xfrm flipV="1">
            <a:off x="2155826" y="3644900"/>
            <a:ext cx="627063" cy="71438"/>
          </a:xfrm>
          <a:custGeom>
            <a:avLst/>
            <a:gdLst>
              <a:gd name="T0" fmla="*/ 0 w 1915"/>
              <a:gd name="T1" fmla="*/ 2147483646 h 12"/>
              <a:gd name="T2" fmla="*/ 2147483646 w 1915"/>
              <a:gd name="T3" fmla="*/ 0 h 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15" h="12">
                <a:moveTo>
                  <a:pt x="0" y="12"/>
                </a:moveTo>
                <a:lnTo>
                  <a:pt x="1915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155826" y="3121026"/>
            <a:ext cx="1624013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3-4 meter</a:t>
            </a:r>
          </a:p>
        </p:txBody>
      </p:sp>
    </p:spTree>
    <p:extLst>
      <p:ext uri="{BB962C8B-B14F-4D97-AF65-F5344CB8AC3E}">
        <p14:creationId xmlns:p14="http://schemas.microsoft.com/office/powerpoint/2010/main" val="367126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836613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sz="3200"/>
              <a:t>Natuurlijke plaagbeheersing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30686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7176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7178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9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0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1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2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77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73" name="Afbeelding 3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3097213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13"/>
          <p:cNvSpPr txBox="1">
            <a:spLocks noChangeArrowheads="1"/>
          </p:cNvSpPr>
          <p:nvPr/>
        </p:nvSpPr>
        <p:spPr bwMode="auto">
          <a:xfrm>
            <a:off x="1847850" y="2276476"/>
            <a:ext cx="410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Eenjarige FAB-rand</a:t>
            </a:r>
          </a:p>
        </p:txBody>
      </p:sp>
      <p:sp>
        <p:nvSpPr>
          <p:cNvPr id="7175" name="Text Box 14"/>
          <p:cNvSpPr txBox="1">
            <a:spLocks noChangeArrowheads="1"/>
          </p:cNvSpPr>
          <p:nvPr/>
        </p:nvSpPr>
        <p:spPr bwMode="auto">
          <a:xfrm>
            <a:off x="6096000" y="2276476"/>
            <a:ext cx="410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Meerjarige FAB-rand</a:t>
            </a:r>
          </a:p>
        </p:txBody>
      </p:sp>
    </p:spTree>
    <p:extLst>
      <p:ext uri="{BB962C8B-B14F-4D97-AF65-F5344CB8AC3E}">
        <p14:creationId xmlns:p14="http://schemas.microsoft.com/office/powerpoint/2010/main" val="158973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836613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sz="3200"/>
              <a:t>Verbeteren biodiversiteit</a:t>
            </a:r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8198" name="Group 5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8200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3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4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99" name="Line 11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196" name="Afbeelding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6" y="1773238"/>
            <a:ext cx="6080125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fbeelding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860925"/>
            <a:ext cx="59626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4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9444" r="8650" b="21524"/>
          <a:stretch>
            <a:fillRect/>
          </a:stretch>
        </p:blipFill>
        <p:spPr bwMode="auto">
          <a:xfrm>
            <a:off x="1524000" y="908051"/>
            <a:ext cx="8389938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19" name="Group 7"/>
          <p:cNvGrpSpPr>
            <a:grpSpLocks/>
          </p:cNvGrpSpPr>
          <p:nvPr/>
        </p:nvGrpSpPr>
        <p:grpSpPr bwMode="auto">
          <a:xfrm>
            <a:off x="1524000" y="1"/>
            <a:ext cx="9144000" cy="765175"/>
            <a:chOff x="0" y="0"/>
            <a:chExt cx="5760" cy="482"/>
          </a:xfrm>
        </p:grpSpPr>
        <p:grpSp>
          <p:nvGrpSpPr>
            <p:cNvPr id="9221" name="Group 8"/>
            <p:cNvGrpSpPr>
              <a:grpSpLocks/>
            </p:cNvGrpSpPr>
            <p:nvPr/>
          </p:nvGrpSpPr>
          <p:grpSpPr bwMode="auto">
            <a:xfrm>
              <a:off x="0" y="0"/>
              <a:ext cx="5760" cy="480"/>
              <a:chOff x="0" y="0"/>
              <a:chExt cx="5760" cy="480"/>
            </a:xfrm>
          </p:grpSpPr>
          <p:pic>
            <p:nvPicPr>
              <p:cNvPr id="922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84"/>
              <a:stretch>
                <a:fillRect/>
              </a:stretch>
            </p:blipFill>
            <p:spPr bwMode="auto">
              <a:xfrm>
                <a:off x="0" y="0"/>
                <a:ext cx="12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43" b="19891"/>
              <a:stretch>
                <a:fillRect/>
              </a:stretch>
            </p:blipFill>
            <p:spPr bwMode="auto">
              <a:xfrm>
                <a:off x="4658" y="0"/>
                <a:ext cx="1102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5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1" r="9085" b="13368"/>
              <a:stretch>
                <a:fillRect/>
              </a:stretch>
            </p:blipFill>
            <p:spPr bwMode="auto">
              <a:xfrm>
                <a:off x="3515" y="0"/>
                <a:ext cx="1186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6" name="Picture 1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0" b="28270"/>
              <a:stretch>
                <a:fillRect/>
              </a:stretch>
            </p:blipFill>
            <p:spPr bwMode="auto">
              <a:xfrm>
                <a:off x="2407" y="0"/>
                <a:ext cx="110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7" name="Picture 1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21181"/>
              <a:stretch>
                <a:fillRect/>
              </a:stretch>
            </p:blipFill>
            <p:spPr bwMode="auto">
              <a:xfrm>
                <a:off x="1196" y="0"/>
                <a:ext cx="121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22" name="Line 14"/>
            <p:cNvSpPr>
              <a:spLocks noChangeShapeType="1"/>
            </p:cNvSpPr>
            <p:nvPr/>
          </p:nvSpPr>
          <p:spPr bwMode="auto">
            <a:xfrm>
              <a:off x="0" y="482"/>
              <a:ext cx="5760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20" name="Text Box 15"/>
          <p:cNvSpPr txBox="1">
            <a:spLocks noChangeArrowheads="1"/>
          </p:cNvSpPr>
          <p:nvPr/>
        </p:nvSpPr>
        <p:spPr bwMode="auto">
          <a:xfrm>
            <a:off x="2279650" y="630872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NL" altLang="nl-NL" sz="1600" i="1">
                <a:solidFill>
                  <a:srgbClr val="000000"/>
                </a:solidFill>
              </a:rPr>
              <a:t>Bron: Centrum Landbouw en Milieu; Randenbeheer in het GLB</a:t>
            </a:r>
          </a:p>
        </p:txBody>
      </p:sp>
    </p:spTree>
    <p:extLst>
      <p:ext uri="{BB962C8B-B14F-4D97-AF65-F5344CB8AC3E}">
        <p14:creationId xmlns:p14="http://schemas.microsoft.com/office/powerpoint/2010/main" val="274386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608889" y="6165851"/>
            <a:ext cx="2484437" cy="51911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Bloemrijke rand</a:t>
            </a:r>
          </a:p>
        </p:txBody>
      </p:sp>
      <p:pic>
        <p:nvPicPr>
          <p:cNvPr id="10244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292601"/>
            <a:ext cx="2160587" cy="20812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492375"/>
            <a:ext cx="2160587" cy="16208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1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7175501" y="6021389"/>
            <a:ext cx="3198813" cy="57943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3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Kruidenrijke zoom</a:t>
            </a:r>
          </a:p>
        </p:txBody>
      </p:sp>
      <p:pic>
        <p:nvPicPr>
          <p:cNvPr id="11268" name="Picture 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36839"/>
            <a:ext cx="2663825" cy="1774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581526"/>
            <a:ext cx="2663825" cy="19970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7175501" y="6021389"/>
            <a:ext cx="3216275" cy="57943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3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Graankruidenrand</a:t>
            </a:r>
          </a:p>
        </p:txBody>
      </p:sp>
      <p:pic>
        <p:nvPicPr>
          <p:cNvPr id="12292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420938"/>
            <a:ext cx="2879725" cy="19224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437063"/>
            <a:ext cx="2879725" cy="2108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40913" y="188913"/>
            <a:ext cx="647700" cy="431800"/>
          </a:xfrm>
          <a:prstGeom prst="actionButtonInformation">
            <a:avLst/>
          </a:prstGeom>
          <a:solidFill>
            <a:srgbClr val="66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NV - Sjabloon 16x9 Groen">
  <a:themeElements>
    <a:clrScheme name="Rijks Groen">
      <a:dk1>
        <a:srgbClr val="000000"/>
      </a:dk1>
      <a:lt1>
        <a:srgbClr val="FFFFFF"/>
      </a:lt1>
      <a:dk2>
        <a:srgbClr val="38870D"/>
      </a:dk2>
      <a:lt2>
        <a:srgbClr val="E0EDDB"/>
      </a:lt2>
      <a:accent1>
        <a:srgbClr val="F9E11E"/>
      </a:accent1>
      <a:accent2>
        <a:srgbClr val="663227"/>
      </a:accent2>
      <a:accent3>
        <a:srgbClr val="FFB612"/>
      </a:accent3>
      <a:accent4>
        <a:srgbClr val="275837"/>
      </a:accent4>
      <a:accent5>
        <a:srgbClr val="00689A"/>
      </a:accent5>
      <a:accent6>
        <a:srgbClr val="42145F"/>
      </a:accent6>
      <a:hlink>
        <a:srgbClr val="38870D"/>
      </a:hlink>
      <a:folHlink>
        <a:srgbClr val="E0EDDB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0" id="{3CC9B88D-710A-9043-8C80-E2E1A2FD53CC}" vid="{4B02938D-6A6A-0747-A6D1-B54786C3392B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2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3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4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5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6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ppt/theme/themeOverride7.xml><?xml version="1.0" encoding="utf-8"?>
<a:themeOverride xmlns:a="http://schemas.openxmlformats.org/drawingml/2006/main">
  <a:clrScheme name="Rijks Groen">
    <a:dk1>
      <a:srgbClr val="000000"/>
    </a:dk1>
    <a:lt1>
      <a:srgbClr val="FFFFFF"/>
    </a:lt1>
    <a:dk2>
      <a:srgbClr val="38870D"/>
    </a:dk2>
    <a:lt2>
      <a:srgbClr val="E0EDDB"/>
    </a:lt2>
    <a:accent1>
      <a:srgbClr val="F9E11E"/>
    </a:accent1>
    <a:accent2>
      <a:srgbClr val="663227"/>
    </a:accent2>
    <a:accent3>
      <a:srgbClr val="FFB612"/>
    </a:accent3>
    <a:accent4>
      <a:srgbClr val="275837"/>
    </a:accent4>
    <a:accent5>
      <a:srgbClr val="00689A"/>
    </a:accent5>
    <a:accent6>
      <a:srgbClr val="42145F"/>
    </a:accent6>
    <a:hlink>
      <a:srgbClr val="38870D"/>
    </a:hlink>
    <a:folHlink>
      <a:srgbClr val="E0EDD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5AAF98663E1C47B165AD9E12408F11" ma:contentTypeVersion="13" ma:contentTypeDescription="Een nieuw document maken." ma:contentTypeScope="" ma:versionID="e259b08b9ae9bfdd13122ecd8b9bca8b">
  <xsd:schema xmlns:xsd="http://www.w3.org/2001/XMLSchema" xmlns:xs="http://www.w3.org/2001/XMLSchema" xmlns:p="http://schemas.microsoft.com/office/2006/metadata/properties" xmlns:ns3="1bea496d-5e2d-49cb-bf64-646c2c197d66" xmlns:ns4="c4387cab-1269-4fdd-9716-7e527cb5b3f1" targetNamespace="http://schemas.microsoft.com/office/2006/metadata/properties" ma:root="true" ma:fieldsID="6b89b80c7253e8ad695ac2179d93c63b" ns3:_="" ns4:_="">
    <xsd:import namespace="1bea496d-5e2d-49cb-bf64-646c2c197d66"/>
    <xsd:import namespace="c4387cab-1269-4fdd-9716-7e527cb5b3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a496d-5e2d-49cb-bf64-646c2c197d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87cab-1269-4fdd-9716-7e527cb5b3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5D8AD6-C626-4183-81EE-0A8C50ED20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2AE2E2-2774-4F79-8751-CDAFF55731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ea496d-5e2d-49cb-bf64-646c2c197d66"/>
    <ds:schemaRef ds:uri="c4387cab-1269-4fdd-9716-7e527cb5b3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A21240-B414-46FB-82EB-6CCB01086858}">
  <ds:schemaRefs>
    <ds:schemaRef ds:uri="http://schemas.microsoft.com/office/2006/documentManagement/types"/>
    <ds:schemaRef ds:uri="1bea496d-5e2d-49cb-bf64-646c2c197d66"/>
    <ds:schemaRef ds:uri="http://purl.org/dc/elements/1.1/"/>
    <ds:schemaRef ds:uri="http://purl.org/dc/dcmitype/"/>
    <ds:schemaRef ds:uri="http://schemas.microsoft.com/office/infopath/2007/PartnerControls"/>
    <ds:schemaRef ds:uri="c4387cab-1269-4fdd-9716-7e527cb5b3f1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142</Words>
  <Application>Microsoft Office PowerPoint</Application>
  <PresentationFormat>Breedbeeld</PresentationFormat>
  <Paragraphs>59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SimSun</vt:lpstr>
      <vt:lpstr>Arial</vt:lpstr>
      <vt:lpstr>Arial Black</vt:lpstr>
      <vt:lpstr>Calibri</vt:lpstr>
      <vt:lpstr>Verdana</vt:lpstr>
      <vt:lpstr>Wingdings</vt:lpstr>
      <vt:lpstr>Standaardontwerp</vt:lpstr>
      <vt:lpstr>LNV - Sjabloon 16x9 Groen</vt:lpstr>
      <vt:lpstr>PowerPoint-presentatie</vt:lpstr>
      <vt:lpstr>Doelen randen</vt:lpstr>
      <vt:lpstr>Verbeteren waterkwaliteit</vt:lpstr>
      <vt:lpstr>Natuurlijke plaagbeheersing</vt:lpstr>
      <vt:lpstr>Verbeteren biodiversiteit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Landschapstype</vt:lpstr>
      <vt:lpstr>PowerPoint-presentatie</vt:lpstr>
      <vt:lpstr>Grondgebruik</vt:lpstr>
      <vt:lpstr>Doelsoorten</vt:lpstr>
      <vt:lpstr>PowerPoint-presentatie</vt:lpstr>
      <vt:lpstr>Types en breedtes randen</vt:lpstr>
      <vt:lpstr>PowerPoint-presentatie</vt:lpstr>
    </vt:vector>
  </TitlesOfParts>
  <Company>Provincie Noord-Brabant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 Schaik van - Almasi</dc:creator>
  <cp:lastModifiedBy>Andrea van Schaik - Almasi</cp:lastModifiedBy>
  <cp:revision>53</cp:revision>
  <dcterms:created xsi:type="dcterms:W3CDTF">2020-05-27T08:57:57Z</dcterms:created>
  <dcterms:modified xsi:type="dcterms:W3CDTF">2021-11-25T13:24:32Z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0x0101007F5AAF98663E1C47B165AD9E12408F11</vt:lpwstr>
  </property>
</Properties>
</file>